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64" r:id="rId7"/>
    <p:sldId id="266" r:id="rId8"/>
    <p:sldId id="275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4/01/2024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4/01/2024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emf"/><Relationship Id="rId5" Type="http://schemas.openxmlformats.org/officeDocument/2006/relationships/image" Target="../media/image19.png"/><Relationship Id="rId15" Type="http://schemas.openxmlformats.org/officeDocument/2006/relationships/image" Target="../media/image17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5706" y="-772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6822" y="1176134"/>
            <a:ext cx="5997879" cy="447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5DA9C9-6CBC-D379-7063-E00A790DBA02}"/>
              </a:ext>
            </a:extLst>
          </p:cNvPr>
          <p:cNvSpPr txBox="1"/>
          <p:nvPr/>
        </p:nvSpPr>
        <p:spPr>
          <a:xfrm>
            <a:off x="429409" y="5698877"/>
            <a:ext cx="90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4261028" cy="22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465291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237" y="1904726"/>
            <a:ext cx="3360865" cy="3140970"/>
            <a:chOff x="794150" y="1915063"/>
            <a:chExt cx="3360865" cy="3140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06" y="1915063"/>
              <a:ext cx="3225762" cy="3113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4150" y="1915063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99573" y="342059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6917" y="1913615"/>
            <a:ext cx="3298706" cy="3140971"/>
            <a:chOff x="505962" y="1777041"/>
            <a:chExt cx="3701060" cy="34796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2857469" y="4085430"/>
              <a:ext cx="1263760" cy="2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2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2702" y="3330052"/>
              <a:ext cx="1052686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52510" y="3693470"/>
              <a:ext cx="1192878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2427" y="4331773"/>
              <a:ext cx="1123915" cy="31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31896" y="3736854"/>
              <a:ext cx="921026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51190" y="4077713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204515" y="4380597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52173" y="3376738"/>
              <a:ext cx="821897" cy="238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Rectangle 36"/>
          <p:cNvSpPr/>
          <p:nvPr/>
        </p:nvSpPr>
        <p:spPr>
          <a:xfrm>
            <a:off x="495140" y="1913615"/>
            <a:ext cx="3360865" cy="31409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093623" y="2023179"/>
            <a:ext cx="4212955" cy="30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733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113351"/>
            <a:ext cx="5092016" cy="26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 smtClean="0">
                <a:latin typeface="Oxygen" panose="02000503000000000000" pitchFamily="2" charset="0"/>
              </a:rPr>
              <a:t>your </a:t>
            </a:r>
            <a:r>
              <a:rPr lang="en-US" sz="1600" dirty="0">
                <a:latin typeface="Oxygen" panose="02000503000000000000" pitchFamily="2" charset="0"/>
              </a:rPr>
              <a:t>facility if &gt;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&lt;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&lt; 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768871"/>
            <a:ext cx="3360865" cy="3140970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517" y="222199"/>
            <a:ext cx="852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AIML &amp; </a:t>
            </a:r>
            <a:r>
              <a:rPr lang="en-US" dirty="0" smtClean="0"/>
              <a:t>DS Bootcamp: </a:t>
            </a:r>
            <a:r>
              <a:rPr lang="en-US" dirty="0" smtClean="0"/>
              <a:t>Iron Shield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8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6188</TotalTime>
  <Words>536</Words>
  <Application>Microsoft Office PowerPoint</Application>
  <PresentationFormat>A4 Paper (210x297 mm)</PresentationFormat>
  <Paragraphs>115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368</cp:revision>
  <dcterms:created xsi:type="dcterms:W3CDTF">2023-06-17T16:41:07Z</dcterms:created>
  <dcterms:modified xsi:type="dcterms:W3CDTF">2024-01-04T07:30:44Z</dcterms:modified>
</cp:coreProperties>
</file>